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2023A08-D2F2-4A9C-BCAD-E6D9E216CFB2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221FB3-EABF-4F1D-9FDB-B45DA97B890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069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C81D7D9-DA75-4389-8D08-592CFDF9A2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495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7E26C0-92B8-481C-AC41-5EDC9B6C7D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933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49EFEE-5A35-4DC7-B0A5-46F07B3995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097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014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276DBD-CA05-4709-A3B7-F23C311C1D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398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53E939-8C95-4CDE-ADF6-0497871E2C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947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72318A-DB60-4FDE-AB56-C7E042313B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825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EF842B-9AEE-40C5-9865-6A342A7991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87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412882-0332-481D-9394-C7C58554ED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39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1F8357-A71A-450A-86A1-8D4C403838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659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3E487A-0D41-4505-8A87-451E6E85F2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702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 is coming! </a:t>
            </a:r>
            <a:r>
              <a:rPr lang="en-GB" dirty="0"/>
              <a:t>let creation</a:t>
            </a:r>
            <a:endParaRPr lang="en-NZ" dirty="0"/>
          </a:p>
          <a:p>
            <a:r>
              <a:rPr lang="en-GB" dirty="0"/>
              <a:t>		from her groans and anguish cease;</a:t>
            </a:r>
            <a:endParaRPr lang="en-NZ" dirty="0"/>
          </a:p>
          <a:p>
            <a:r>
              <a:rPr lang="en-GB" dirty="0"/>
              <a:t>	let the glorious proclamation</a:t>
            </a:r>
            <a:endParaRPr lang="en-NZ" dirty="0"/>
          </a:p>
          <a:p>
            <a:r>
              <a:rPr lang="en-GB" dirty="0"/>
              <a:t>		hope restore and faith increase:</a:t>
            </a:r>
            <a:endParaRPr lang="en-NZ" dirty="0"/>
          </a:p>
          <a:p>
            <a:r>
              <a:rPr lang="en-GB" dirty="0"/>
              <a:t>	Christ is coming! Christ is coming!</a:t>
            </a:r>
            <a:endParaRPr lang="en-NZ" dirty="0"/>
          </a:p>
          <a:p>
            <a:r>
              <a:rPr lang="en-GB" dirty="0"/>
              <a:t>		Come, O blessed Prince of Peace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once cradled in a manger,</a:t>
            </a:r>
            <a:endParaRPr lang="en-NZ" dirty="0"/>
          </a:p>
          <a:p>
            <a:r>
              <a:rPr lang="en-GB" dirty="0"/>
              <a:t>		oft no pillow but the sod,</a:t>
            </a:r>
            <a:endParaRPr lang="en-NZ" dirty="0"/>
          </a:p>
          <a:p>
            <a:r>
              <a:rPr lang="en-GB" dirty="0"/>
              <a:t>	here an alien and a stranger,</a:t>
            </a:r>
            <a:endParaRPr lang="en-NZ" dirty="0"/>
          </a:p>
          <a:p>
            <a:r>
              <a:rPr lang="en-GB" dirty="0"/>
              <a:t>		mocked of man, and bruised of God:</a:t>
            </a:r>
            <a:endParaRPr lang="en-NZ" dirty="0"/>
          </a:p>
          <a:p>
            <a:r>
              <a:rPr lang="en-GB" dirty="0"/>
              <a:t>	all creation, all creation</a:t>
            </a:r>
            <a:endParaRPr lang="en-NZ" dirty="0"/>
          </a:p>
          <a:p>
            <a:r>
              <a:rPr lang="en-GB" dirty="0"/>
              <a:t>		yet shall own your kingly rod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Earth can now but tell the story</a:t>
            </a:r>
            <a:endParaRPr lang="en-NZ" dirty="0"/>
          </a:p>
          <a:p>
            <a:r>
              <a:rPr lang="en-GB" dirty="0"/>
              <a:t>		of your bitter cross and pain;</a:t>
            </a:r>
            <a:endParaRPr lang="en-NZ" dirty="0"/>
          </a:p>
          <a:p>
            <a:r>
              <a:rPr lang="en-GB" dirty="0"/>
              <a:t>	it shall yet behold your glory,</a:t>
            </a:r>
            <a:endParaRPr lang="en-NZ" dirty="0"/>
          </a:p>
          <a:p>
            <a:r>
              <a:rPr lang="en-GB" dirty="0"/>
              <a:t>		Lord, when you come back to reign:</a:t>
            </a:r>
            <a:endParaRPr lang="en-NZ" dirty="0"/>
          </a:p>
          <a:p>
            <a:r>
              <a:rPr lang="en-GB" dirty="0"/>
              <a:t>	Christ is coming! Christ is coming!</a:t>
            </a:r>
            <a:endParaRPr lang="en-NZ" dirty="0"/>
          </a:p>
          <a:p>
            <a:r>
              <a:rPr lang="en-GB" dirty="0"/>
              <a:t>		Let each heart repeat the strain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3873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that blessed hope before us,</a:t>
            </a:r>
            <a:endParaRPr lang="en-NZ" dirty="0"/>
          </a:p>
          <a:p>
            <a:r>
              <a:rPr lang="en-GB" dirty="0"/>
              <a:t>		let no harp remain unstrung;</a:t>
            </a:r>
            <a:endParaRPr lang="en-NZ" dirty="0"/>
          </a:p>
          <a:p>
            <a:r>
              <a:rPr lang="en-GB" dirty="0"/>
              <a:t>	let the mighty advent chorus</a:t>
            </a:r>
            <a:endParaRPr lang="en-NZ" dirty="0"/>
          </a:p>
          <a:p>
            <a:r>
              <a:rPr lang="en-GB" dirty="0"/>
              <a:t>		onward roll from tongue to tongue:</a:t>
            </a:r>
            <a:endParaRPr lang="en-NZ" dirty="0"/>
          </a:p>
          <a:p>
            <a:r>
              <a:rPr lang="en-GB" dirty="0"/>
              <a:t>	Christ is coming! Christ is coming!</a:t>
            </a:r>
            <a:endParaRPr lang="en-NZ" dirty="0"/>
          </a:p>
          <a:p>
            <a:r>
              <a:rPr lang="en-GB" dirty="0"/>
              <a:t>		Come, Lord Jesus, quickly come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335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John R. Macduff, 1853, alt.</a:t>
            </a:r>
            <a:endParaRPr lang="en-NZ" sz="1000" dirty="0"/>
          </a:p>
          <a:p>
            <a:pPr algn="r"/>
            <a:r>
              <a:rPr lang="en-GB" sz="1000" dirty="0"/>
              <a:t>Tune: Joachim </a:t>
            </a:r>
            <a:r>
              <a:rPr lang="en-GB" sz="1000" dirty="0" err="1"/>
              <a:t>Neander</a:t>
            </a:r>
            <a:r>
              <a:rPr lang="en-GB" sz="1000" dirty="0"/>
              <a:t>, 1680; </a:t>
            </a:r>
            <a:r>
              <a:rPr lang="en-GB" sz="1000" dirty="0" err="1"/>
              <a:t>desc</a:t>
            </a:r>
            <a:r>
              <a:rPr lang="en-GB" sz="1000" dirty="0"/>
              <a:t>. Sir John Dykes Bower, 1905–1981,</a:t>
            </a:r>
            <a:br>
              <a:rPr lang="en-GB" sz="1000" dirty="0"/>
            </a:br>
            <a:r>
              <a:rPr lang="en-GB" sz="1000" dirty="0"/>
              <a:t>© Sir John Dykes Bower Will Trust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2014-03-04T02:05:07Z</dcterms:created>
  <dcterms:modified xsi:type="dcterms:W3CDTF">2014-03-04T02:06:21Z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